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difício&#10;&#10;Descrição gerada automaticamente">
            <a:extLst>
              <a:ext uri="{FF2B5EF4-FFF2-40B4-BE49-F238E27FC236}">
                <a16:creationId xmlns:a16="http://schemas.microsoft.com/office/drawing/2014/main" id="{A465D4D4-EC90-4292-89EA-C4463C4F63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0DA9925-36A5-4FD0-9589-7D4046D621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AD02267-96E1-4436-B576-D366255A22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0C7E9DA-F3A3-4402-A786-2D40D3567C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SAUDAI O NOME DE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CE5A314-360C-46D9-B470-656D224D15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SAUDAI O NOME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Saudai o nome de Jesus! </a:t>
            </a:r>
          </a:p>
          <a:p>
            <a:r>
              <a:rPr lang="pt-BR" dirty="0"/>
              <a:t>Ó, anjos, vos prostrai! </a:t>
            </a:r>
          </a:p>
          <a:p>
            <a:r>
              <a:rPr lang="pt-BR" dirty="0"/>
              <a:t>O Filho do glorioso Deus,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SAUDAI O NOME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glória coroai! </a:t>
            </a:r>
          </a:p>
          <a:p>
            <a:r>
              <a:rPr lang="pt-BR" dirty="0"/>
              <a:t>O Filho do glorioso Deus, </a:t>
            </a:r>
          </a:p>
          <a:p>
            <a:r>
              <a:rPr lang="pt-BR" dirty="0"/>
              <a:t>De glória coroai!</a:t>
            </a:r>
          </a:p>
        </p:txBody>
      </p:sp>
    </p:spTree>
    <p:extLst>
      <p:ext uri="{BB962C8B-B14F-4D97-AF65-F5344CB8AC3E}">
        <p14:creationId xmlns:p14="http://schemas.microsoft.com/office/powerpoint/2010/main" val="1768810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SAUDAI O NOME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escolhida geração </a:t>
            </a:r>
          </a:p>
          <a:p>
            <a:r>
              <a:rPr lang="pt-BR" dirty="0"/>
              <a:t>Do bom, eterno Pai: </a:t>
            </a:r>
          </a:p>
          <a:p>
            <a:r>
              <a:rPr lang="pt-BR" dirty="0"/>
              <a:t>O grande Autor da salvação, </a:t>
            </a:r>
          </a:p>
        </p:txBody>
      </p:sp>
    </p:spTree>
    <p:extLst>
      <p:ext uri="{BB962C8B-B14F-4D97-AF65-F5344CB8AC3E}">
        <p14:creationId xmlns:p14="http://schemas.microsoft.com/office/powerpoint/2010/main" val="379137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SAUDAI O NOME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glória coroai! </a:t>
            </a:r>
          </a:p>
          <a:p>
            <a:r>
              <a:rPr lang="pt-BR" dirty="0"/>
              <a:t>O grande Autor da salvação </a:t>
            </a:r>
          </a:p>
          <a:p>
            <a:r>
              <a:rPr lang="pt-BR" dirty="0"/>
              <a:t>De glória coroai!</a:t>
            </a:r>
          </a:p>
        </p:txBody>
      </p:sp>
    </p:spTree>
    <p:extLst>
      <p:ext uri="{BB962C8B-B14F-4D97-AF65-F5344CB8AC3E}">
        <p14:creationId xmlns:p14="http://schemas.microsoft.com/office/powerpoint/2010/main" val="1043943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SAUDAI O NOME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raças, tribos e nações, </a:t>
            </a:r>
          </a:p>
          <a:p>
            <a:r>
              <a:rPr lang="pt-BR" dirty="0"/>
              <a:t>Ao Rei divino honrai; </a:t>
            </a:r>
          </a:p>
          <a:p>
            <a:r>
              <a:rPr lang="pt-BR" dirty="0"/>
              <a:t>A quem quebrou os vis grilhões,</a:t>
            </a:r>
          </a:p>
        </p:txBody>
      </p:sp>
    </p:spTree>
    <p:extLst>
      <p:ext uri="{BB962C8B-B14F-4D97-AF65-F5344CB8AC3E}">
        <p14:creationId xmlns:p14="http://schemas.microsoft.com/office/powerpoint/2010/main" val="2001415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SAUDAI O NOME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glória coroai! </a:t>
            </a:r>
          </a:p>
          <a:p>
            <a:r>
              <a:rPr lang="pt-BR" dirty="0"/>
              <a:t>A quem quebrou os vis grilhões, </a:t>
            </a:r>
          </a:p>
          <a:p>
            <a:r>
              <a:rPr lang="pt-BR" dirty="0"/>
              <a:t>De glória coroai!</a:t>
            </a:r>
          </a:p>
        </p:txBody>
      </p:sp>
    </p:spTree>
    <p:extLst>
      <p:ext uri="{BB962C8B-B14F-4D97-AF65-F5344CB8AC3E}">
        <p14:creationId xmlns:p14="http://schemas.microsoft.com/office/powerpoint/2010/main" val="709849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139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SAUDAI O NOME DE JESUS</vt:lpstr>
      <vt:lpstr>SAUDAI O NOME DE JESUS</vt:lpstr>
      <vt:lpstr>SAUDAI O NOME DE JESUS</vt:lpstr>
      <vt:lpstr>SAUDAI O NOME DE JESUS</vt:lpstr>
      <vt:lpstr>SAUDAI O NOME DE JESUS</vt:lpstr>
      <vt:lpstr>SAUDAI O NOME DE JESUS</vt:lpstr>
      <vt:lpstr>SAUDAI O NOME DE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2019-06-12T23:29:04Z</dcterms:modified>
</cp:coreProperties>
</file>

<file path=docProps/thumbnail.jpeg>
</file>